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10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hubpages.com/hub/How-to-Use-the-Microsoft-Word-Thesauru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microsoft.com/office/2007/relationships/hdphoto" Target="../media/hdphoto6.wdp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ie/ff679973(v=vs.94).aspx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Компютърни системи (хардуер)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</a:t>
            </a:r>
            <a:r>
              <a:rPr lang="bg-BG" dirty="0" smtClean="0"/>
              <a:t>системи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компоненти на компютърните системи, особености, характеристики, </a:t>
            </a:r>
            <a:r>
              <a:rPr lang="bg-BG" dirty="0" smtClean="0"/>
              <a:t>взаимодействие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принципи на </a:t>
            </a:r>
            <a:r>
              <a:rPr lang="bg-BG" dirty="0" smtClean="0"/>
              <a:t>работа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входно-изходни интерфейси и </a:t>
            </a:r>
            <a:r>
              <a:rPr lang="bg-BG" dirty="0" smtClean="0"/>
              <a:t>стандарти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За какво служи опцията </a:t>
            </a:r>
            <a:r>
              <a:rPr lang="en-US" dirty="0">
                <a:effectLst/>
              </a:rPr>
              <a:t>Thesaurus</a:t>
            </a:r>
            <a:r>
              <a:rPr lang="bg-BG" dirty="0">
                <a:effectLst/>
              </a:rPr>
              <a:t> от менюто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в </a:t>
            </a:r>
            <a:r>
              <a:rPr lang="en-US" dirty="0">
                <a:effectLst/>
              </a:rPr>
              <a:t>MS </a:t>
            </a:r>
            <a:r>
              <a:rPr lang="en-US" dirty="0" smtClean="0">
                <a:effectLst/>
              </a:rPr>
              <a:t>Word</a:t>
            </a:r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 проверка на </a:t>
            </a:r>
            <a:r>
              <a:rPr lang="bg-BG" dirty="0" smtClean="0">
                <a:effectLst/>
              </a:rPr>
              <a:t>правописа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маркираната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дума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включва</a:t>
            </a:r>
            <a:r>
              <a:rPr lang="en-US" dirty="0">
                <a:effectLst/>
              </a:rPr>
              <a:t> и </a:t>
            </a:r>
            <a:r>
              <a:rPr lang="en-US" dirty="0" err="1">
                <a:effectLst/>
              </a:rPr>
              <a:t>изключва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маркирането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нанесените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промени</a:t>
            </a:r>
            <a:r>
              <a:rPr lang="en-US" dirty="0">
                <a:effectLst/>
              </a:rPr>
              <a:t> в </a:t>
            </a:r>
            <a:r>
              <a:rPr lang="en-US" dirty="0" err="1">
                <a:effectLst/>
              </a:rPr>
              <a:t>текста</a:t>
            </a:r>
            <a:r>
              <a:rPr lang="en-US" dirty="0">
                <a:effectLst/>
              </a:rPr>
              <a:t>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>
                <a:effectLst/>
              </a:rPr>
              <a:t>записва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последователности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действия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натиснати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клавиши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или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бутони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мишката</a:t>
            </a:r>
            <a:r>
              <a:rPr lang="en-US" dirty="0">
                <a:effectLst/>
              </a:rPr>
              <a:t>)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7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59774"/>
            <a:ext cx="1828802" cy="1828802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Relaxed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Избор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командата</a:t>
            </a:r>
            <a:r>
              <a:rPr lang="en-US" dirty="0">
                <a:effectLst/>
              </a:rPr>
              <a:t> Thesaurus (</a:t>
            </a:r>
            <a:r>
              <a:rPr lang="en-US" dirty="0" err="1">
                <a:effectLst/>
              </a:rPr>
              <a:t>меню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Rewiew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подменю</a:t>
            </a:r>
            <a:r>
              <a:rPr lang="en-US" dirty="0">
                <a:effectLst/>
              </a:rPr>
              <a:t> Proofing): </a:t>
            </a:r>
            <a:r>
              <a:rPr lang="en-US" dirty="0" smtClean="0">
                <a:effectLst/>
              </a:rPr>
              <a:t>SHIFT+F7</a:t>
            </a:r>
            <a:endParaRPr lang="bg-BG" dirty="0" smtClean="0"/>
          </a:p>
          <a:p>
            <a:pPr marL="357188" lvl="1" indent="0">
              <a:buNone/>
            </a:pPr>
            <a:r>
              <a:rPr lang="bg-BG" dirty="0">
                <a:effectLst/>
              </a:rPr>
              <a:t>Синонимен речник</a:t>
            </a:r>
            <a:r>
              <a:rPr lang="en-US" dirty="0">
                <a:effectLst/>
              </a:rPr>
              <a:t>, </a:t>
            </a:r>
            <a:r>
              <a:rPr lang="bg-BG" dirty="0">
                <a:effectLst/>
              </a:rPr>
              <a:t>който предлага </a:t>
            </a:r>
            <a:r>
              <a:rPr lang="en-US" dirty="0" err="1">
                <a:effectLst/>
              </a:rPr>
              <a:t>синоними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различни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еднакво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и </a:t>
            </a:r>
            <a:r>
              <a:rPr lang="en-US" dirty="0" err="1">
                <a:effectLst/>
              </a:rPr>
              <a:t>антоними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думи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противоположно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значение</a:t>
            </a:r>
            <a:r>
              <a:rPr lang="en-US" dirty="0">
                <a:effectLst/>
              </a:rPr>
              <a:t>) </a:t>
            </a:r>
            <a:r>
              <a:rPr lang="bg-BG" dirty="0">
                <a:effectLst/>
              </a:rPr>
              <a:t>на дадена дума</a:t>
            </a:r>
            <a:r>
              <a:rPr lang="en-US" dirty="0" smtClean="0">
                <a:effectLst/>
              </a:rPr>
              <a:t>. </a:t>
            </a:r>
            <a:r>
              <a:rPr lang="bg-BG" dirty="0" smtClean="0">
                <a:effectLst/>
              </a:rPr>
              <a:t>Има опция </a:t>
            </a:r>
            <a:r>
              <a:rPr lang="bg-BG" dirty="0">
                <a:effectLst/>
              </a:rPr>
              <a:t>за избиране на конкретен език. 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http://hubpages.com/hub/How-to-Use-the-Microsoft-Word-Thesaurus</a:t>
            </a:r>
            <a:endParaRPr lang="en-US" sz="2800" b="0" dirty="0">
              <a:effectLst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Компютърни програми (софтуер)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програми (софтуер</a:t>
            </a:r>
            <a:r>
              <a:rPr lang="bg-BG" dirty="0" smtClean="0"/>
              <a:t>)</a:t>
            </a:r>
          </a:p>
          <a:p>
            <a:pPr lvl="2"/>
            <a:r>
              <a:rPr lang="bg-BG" dirty="0" smtClean="0"/>
              <a:t>Същност</a:t>
            </a:r>
            <a:r>
              <a:rPr lang="bg-BG" dirty="0"/>
              <a:t>, функции, </a:t>
            </a:r>
            <a:r>
              <a:rPr lang="bg-BG" dirty="0" smtClean="0"/>
              <a:t>класифициране</a:t>
            </a:r>
          </a:p>
          <a:p>
            <a:pPr lvl="2"/>
            <a:r>
              <a:rPr lang="bg-BG" dirty="0" smtClean="0"/>
              <a:t>Създаване</a:t>
            </a:r>
          </a:p>
          <a:p>
            <a:pPr lvl="2"/>
            <a:r>
              <a:rPr lang="bg-BG" dirty="0" smtClean="0"/>
              <a:t>Начини </a:t>
            </a:r>
            <a:r>
              <a:rPr lang="bg-BG" dirty="0"/>
              <a:t>на използване (инсталиране, стартиране, деинсталиране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ще покаже на екрана</a:t>
            </a:r>
            <a:r>
              <a:rPr lang="en-US" dirty="0"/>
              <a:t> </a:t>
            </a:r>
            <a:r>
              <a:rPr lang="bg-BG" dirty="0"/>
              <a:t>следният </a:t>
            </a:r>
            <a:r>
              <a:rPr lang="en-US" dirty="0"/>
              <a:t>JavaScript </a:t>
            </a:r>
            <a:r>
              <a:rPr lang="bg-BG" dirty="0"/>
              <a:t>код</a:t>
            </a:r>
            <a:r>
              <a:rPr lang="bg-BG" dirty="0" smtClean="0"/>
              <a:t>?</a:t>
            </a:r>
          </a:p>
          <a:p>
            <a:endParaRPr lang="bg-BG" dirty="0"/>
          </a:p>
          <a:p>
            <a:endParaRPr lang="bg-BG" dirty="0" smtClean="0"/>
          </a:p>
          <a:p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1,two,3,four,5,six,7,eight,9,ten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1,3,5,7,9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two,four,six,eight,ten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ще даде </a:t>
            </a:r>
            <a:r>
              <a:rPr lang="bg-BG" dirty="0" smtClean="0"/>
              <a:t>грешка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2039541"/>
            <a:ext cx="8229599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myFunction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myArray = [1,'two',3,'four',5,'six',7,'eight',9,'ten'];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document.writeln(myArray.filter(function(x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RegExp = /^(-)?(\d*)(\.?)(\d*)$/;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String(x).match(RegExp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array.filter</a:t>
            </a:r>
            <a:r>
              <a:rPr lang="en-US" dirty="0"/>
              <a:t>(callback[, </a:t>
            </a:r>
            <a:r>
              <a:rPr lang="en-US" dirty="0" err="1"/>
              <a:t>thisObject</a:t>
            </a:r>
            <a:r>
              <a:rPr lang="en-US" dirty="0" smtClean="0"/>
              <a:t>])</a:t>
            </a:r>
            <a:r>
              <a:rPr lang="bg-BG" dirty="0" smtClean="0"/>
              <a:t> - </a:t>
            </a:r>
            <a:r>
              <a:rPr lang="en-US" dirty="0" err="1">
                <a:effectLst/>
              </a:rPr>
              <a:t>създава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нов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масив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елементи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sz="3000" dirty="0" smtClean="0">
                <a:effectLst/>
              </a:rPr>
              <a:t>callback</a:t>
            </a:r>
            <a:r>
              <a:rPr lang="en-US" sz="3000" dirty="0">
                <a:effectLst/>
              </a:rPr>
              <a:t> : </a:t>
            </a:r>
            <a:r>
              <a:rPr lang="ru-RU" sz="3000" dirty="0">
                <a:effectLst/>
              </a:rPr>
              <a:t>функция, </a:t>
            </a:r>
            <a:r>
              <a:rPr lang="ru-RU" sz="3000" dirty="0" err="1">
                <a:effectLst/>
              </a:rPr>
              <a:t>която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проверява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всеки</a:t>
            </a:r>
            <a:r>
              <a:rPr lang="ru-RU" sz="3000" dirty="0">
                <a:effectLst/>
              </a:rPr>
              <a:t> </a:t>
            </a:r>
            <a:r>
              <a:rPr lang="ru-RU" sz="3000" dirty="0" err="1">
                <a:effectLst/>
              </a:rPr>
              <a:t>елемент</a:t>
            </a:r>
            <a:r>
              <a:rPr lang="ru-RU" sz="3000" dirty="0">
                <a:effectLst/>
              </a:rPr>
              <a:t> от </a:t>
            </a:r>
            <a:r>
              <a:rPr lang="ru-RU" sz="3000" dirty="0" err="1">
                <a:effectLst/>
              </a:rPr>
              <a:t>масива</a:t>
            </a:r>
            <a:r>
              <a:rPr lang="ru-RU" sz="3000" dirty="0">
                <a:effectLst/>
              </a:rPr>
              <a:t> по </a:t>
            </a:r>
            <a:r>
              <a:rPr lang="ru-RU" sz="3000" dirty="0" err="1">
                <a:effectLst/>
              </a:rPr>
              <a:t>зададен</a:t>
            </a:r>
            <a:r>
              <a:rPr lang="ru-RU" sz="3000" dirty="0">
                <a:effectLst/>
              </a:rPr>
              <a:t> </a:t>
            </a:r>
            <a:r>
              <a:rPr lang="ru-RU" sz="3000" dirty="0" smtClean="0">
                <a:effectLst/>
              </a:rPr>
              <a:t>критерий</a:t>
            </a:r>
            <a:endParaRPr lang="bg-BG" dirty="0" smtClean="0"/>
          </a:p>
          <a:p>
            <a:pPr lvl="1"/>
            <a:r>
              <a:rPr lang="en-US" sz="3200" dirty="0" err="1">
                <a:effectLst/>
              </a:rPr>
              <a:t>thisObject</a:t>
            </a:r>
            <a:r>
              <a:rPr lang="en-US" sz="3200" dirty="0">
                <a:effectLst/>
              </a:rPr>
              <a:t> : </a:t>
            </a:r>
            <a:r>
              <a:rPr lang="bg-BG" sz="3200" dirty="0">
                <a:effectLst/>
              </a:rPr>
              <a:t>елемент от масива</a:t>
            </a:r>
            <a:r>
              <a:rPr lang="en-US" sz="3200" smtClean="0">
                <a:effectLst/>
              </a:rPr>
              <a:t>.</a:t>
            </a:r>
          </a:p>
          <a:p>
            <a:pPr marL="357188" lvl="1" indent="0">
              <a:buNone/>
            </a:pP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http://msdn.microsoft.com/en-us/library/ie/ff679973(v=vs.94).aspx</a:t>
            </a:r>
            <a:endParaRPr lang="en-US" sz="2800" dirty="0"/>
          </a:p>
          <a:p>
            <a:pPr marL="357188" lvl="1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5347</TotalTime>
  <Words>2281</Words>
  <Application>Microsoft Office PowerPoint</Application>
  <PresentationFormat>On-screen Show (4:3)</PresentationFormat>
  <Paragraphs>562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Компютърни системи</vt:lpstr>
      <vt:lpstr>Компютърни системи (хардуер)</vt:lpstr>
      <vt:lpstr>Въпрос</vt:lpstr>
      <vt:lpstr>Отговор</vt:lpstr>
      <vt:lpstr>Софтуерни системи</vt:lpstr>
      <vt:lpstr>Компютърни програми (софтуер)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ki_and_vi</cp:lastModifiedBy>
  <cp:revision>562</cp:revision>
  <dcterms:created xsi:type="dcterms:W3CDTF">2007-12-08T16:03:35Z</dcterms:created>
  <dcterms:modified xsi:type="dcterms:W3CDTF">2013-11-22T16:11:26Z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